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CLAIM, EVIDENCE, REASONING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Argument </a:t>
            </a:r>
            <a:r>
              <a:rPr lang="en-US" smtClean="0"/>
              <a:t>Based Writing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99545"/>
            <a:ext cx="7729728" cy="930165"/>
          </a:xfrm>
        </p:spPr>
        <p:txBody>
          <a:bodyPr>
            <a:normAutofit/>
          </a:bodyPr>
          <a:lstStyle/>
          <a:p>
            <a:r>
              <a:rPr lang="en-US" dirty="0" smtClean="0"/>
              <a:t>CLAIM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1" y="1560786"/>
            <a:ext cx="11540359" cy="4966138"/>
          </a:xfrm>
        </p:spPr>
        <p:txBody>
          <a:bodyPr>
            <a:normAutofit/>
          </a:bodyPr>
          <a:lstStyle/>
          <a:p>
            <a:r>
              <a:rPr lang="en-US" dirty="0" smtClean="0"/>
              <a:t>State your opinion as if it is a FACT. </a:t>
            </a:r>
          </a:p>
          <a:p>
            <a:endParaRPr lang="en-US" dirty="0"/>
          </a:p>
          <a:p>
            <a:r>
              <a:rPr lang="en-US" dirty="0" smtClean="0"/>
              <a:t>Examples: </a:t>
            </a:r>
          </a:p>
          <a:p>
            <a:r>
              <a:rPr lang="en-US" dirty="0" smtClean="0"/>
              <a:t>Students should be required to wear uniforms to school. </a:t>
            </a:r>
          </a:p>
          <a:p>
            <a:r>
              <a:rPr lang="en-US" dirty="0" smtClean="0"/>
              <a:t>The government should not regulate soda sales. </a:t>
            </a:r>
          </a:p>
          <a:p>
            <a:endParaRPr lang="en-US" dirty="0"/>
          </a:p>
          <a:p>
            <a:r>
              <a:rPr lang="en-US" dirty="0" smtClean="0"/>
              <a:t>Here’s a trick: State your opinion starting with “I think that…” or “I believe that…” and once you have a complete sentence, eliminate the above portion to create your claim. </a:t>
            </a:r>
          </a:p>
          <a:p>
            <a:endParaRPr lang="en-US" dirty="0"/>
          </a:p>
          <a:p>
            <a:r>
              <a:rPr lang="en-US" dirty="0" smtClean="0"/>
              <a:t>Example: I think that social media is harmful to teenagers. </a:t>
            </a:r>
            <a:r>
              <a:rPr lang="en-US" dirty="0" smtClean="0">
                <a:sym typeface="Wingdings" panose="05000000000000000000" pitchFamily="2" charset="2"/>
              </a:rPr>
              <a:t> Social media is harmful to teenagers.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4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99546"/>
            <a:ext cx="7729728" cy="898634"/>
          </a:xfrm>
        </p:spPr>
        <p:txBody>
          <a:bodyPr/>
          <a:lstStyle/>
          <a:p>
            <a:r>
              <a:rPr lang="en-US" dirty="0" smtClean="0"/>
              <a:t>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8" y="1923392"/>
            <a:ext cx="11713780" cy="4666593"/>
          </a:xfrm>
        </p:spPr>
        <p:txBody>
          <a:bodyPr>
            <a:normAutofit/>
          </a:bodyPr>
          <a:lstStyle/>
          <a:p>
            <a:r>
              <a:rPr lang="en-US" dirty="0" smtClean="0"/>
              <a:t>Facts, quotes, statistics from reliable sources to support your claim. </a:t>
            </a:r>
          </a:p>
          <a:p>
            <a:r>
              <a:rPr lang="en-US" dirty="0" smtClean="0"/>
              <a:t>EVIDENCE IS FROM THE TEXT!!! </a:t>
            </a:r>
          </a:p>
          <a:p>
            <a:endParaRPr lang="en-US" dirty="0"/>
          </a:p>
          <a:p>
            <a:r>
              <a:rPr lang="en-US" dirty="0" smtClean="0"/>
              <a:t>Sentence starter examples:</a:t>
            </a:r>
          </a:p>
          <a:p>
            <a:pPr lvl="1"/>
            <a:r>
              <a:rPr lang="en-US" dirty="0" smtClean="0"/>
              <a:t>According to the article… </a:t>
            </a:r>
          </a:p>
          <a:p>
            <a:pPr lvl="1"/>
            <a:r>
              <a:rPr lang="en-US" dirty="0" smtClean="0"/>
              <a:t>The author stated… </a:t>
            </a:r>
          </a:p>
          <a:p>
            <a:pPr lvl="1"/>
            <a:r>
              <a:rPr lang="en-US" dirty="0" smtClean="0"/>
              <a:t>As illustrated by… </a:t>
            </a:r>
          </a:p>
          <a:p>
            <a:pPr lvl="1"/>
            <a:r>
              <a:rPr lang="en-US" dirty="0" smtClean="0"/>
              <a:t>The text states… </a:t>
            </a:r>
          </a:p>
          <a:p>
            <a:pPr lvl="1"/>
            <a:r>
              <a:rPr lang="en-US" dirty="0" smtClean="0"/>
              <a:t>The author describes…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6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89186"/>
            <a:ext cx="7729728" cy="646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Reasoning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119352"/>
            <a:ext cx="11766331" cy="5580993"/>
          </a:xfrm>
        </p:spPr>
        <p:txBody>
          <a:bodyPr>
            <a:normAutofit/>
          </a:bodyPr>
          <a:lstStyle/>
          <a:p>
            <a:r>
              <a:rPr lang="en-US" dirty="0" smtClean="0"/>
              <a:t>Explain, analyze, and add to the evidence to show how the evidence supports your claim. </a:t>
            </a:r>
          </a:p>
          <a:p>
            <a:r>
              <a:rPr lang="en-US" dirty="0" smtClean="0"/>
              <a:t>REASONING IS FROM YOU!!! </a:t>
            </a:r>
          </a:p>
          <a:p>
            <a:endParaRPr lang="en-US" dirty="0"/>
          </a:p>
          <a:p>
            <a:r>
              <a:rPr lang="en-US" dirty="0" smtClean="0"/>
              <a:t>Sentence starters for reasoning:</a:t>
            </a:r>
          </a:p>
          <a:p>
            <a:pPr lvl="1"/>
            <a:r>
              <a:rPr lang="en-US" dirty="0" smtClean="0"/>
              <a:t>The evidence shows… </a:t>
            </a:r>
          </a:p>
          <a:p>
            <a:pPr lvl="1"/>
            <a:r>
              <a:rPr lang="en-US" dirty="0" smtClean="0"/>
              <a:t>As a result… </a:t>
            </a:r>
          </a:p>
          <a:p>
            <a:pPr lvl="1"/>
            <a:r>
              <a:rPr lang="en-US" dirty="0" smtClean="0"/>
              <a:t>For this reason… </a:t>
            </a:r>
          </a:p>
          <a:p>
            <a:pPr lvl="1"/>
            <a:r>
              <a:rPr lang="en-US" dirty="0" smtClean="0"/>
              <a:t>To clarify </a:t>
            </a:r>
          </a:p>
          <a:p>
            <a:pPr lvl="1"/>
            <a:r>
              <a:rPr lang="en-US" dirty="0" smtClean="0"/>
              <a:t>In this example… </a:t>
            </a:r>
          </a:p>
          <a:p>
            <a:pPr lvl="1"/>
            <a:r>
              <a:rPr lang="en-US" dirty="0" smtClean="0"/>
              <a:t>This illustrates… </a:t>
            </a:r>
          </a:p>
          <a:p>
            <a:pPr lvl="1"/>
            <a:r>
              <a:rPr lang="en-US" dirty="0" smtClean="0"/>
              <a:t>This proves that… </a:t>
            </a:r>
          </a:p>
          <a:p>
            <a:pPr lvl="1"/>
            <a:r>
              <a:rPr lang="en-US" dirty="0" smtClean="0"/>
              <a:t>This is important because…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7198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</TotalTime>
  <Words>200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Parcel</vt:lpstr>
      <vt:lpstr>CLAIM, EVIDENCE, REASONING </vt:lpstr>
      <vt:lpstr>CLAIM </vt:lpstr>
      <vt:lpstr>EVIDENCE </vt:lpstr>
      <vt:lpstr>Reasoning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2</cp:revision>
  <dcterms:created xsi:type="dcterms:W3CDTF">2018-10-22T14:05:26Z</dcterms:created>
  <dcterms:modified xsi:type="dcterms:W3CDTF">2018-10-22T14:16:00Z</dcterms:modified>
</cp:coreProperties>
</file>